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92" r:id="rId4"/>
    <p:sldId id="281" r:id="rId5"/>
    <p:sldId id="287" r:id="rId6"/>
    <p:sldId id="266" r:id="rId7"/>
    <p:sldId id="290" r:id="rId8"/>
    <p:sldId id="288" r:id="rId9"/>
    <p:sldId id="289" r:id="rId10"/>
    <p:sldId id="285" r:id="rId11"/>
    <p:sldId id="291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84B"/>
    <a:srgbClr val="54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274" autoAdjust="0"/>
  </p:normalViewPr>
  <p:slideViewPr>
    <p:cSldViewPr snapToGrid="0">
      <p:cViewPr varScale="1">
        <p:scale>
          <a:sx n="45" d="100"/>
          <a:sy n="45" d="100"/>
        </p:scale>
        <p:origin x="798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Commits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h:mm\ AM/PM</c:formatCode>
                <c:ptCount val="13"/>
                <c:pt idx="0">
                  <c:v>0.41666666666666669</c:v>
                </c:pt>
                <c:pt idx="1">
                  <c:v>0.45833333333333331</c:v>
                </c:pt>
                <c:pt idx="2">
                  <c:v>0</c:v>
                </c:pt>
                <c:pt idx="3">
                  <c:v>0.54166666666666663</c:v>
                </c:pt>
                <c:pt idx="4">
                  <c:v>0.58333333333333337</c:v>
                </c:pt>
                <c:pt idx="5">
                  <c:v>0.625</c:v>
                </c:pt>
                <c:pt idx="6">
                  <c:v>0.66666666666666663</c:v>
                </c:pt>
                <c:pt idx="7">
                  <c:v>0.70833333333333337</c:v>
                </c:pt>
                <c:pt idx="8">
                  <c:v>0.75</c:v>
                </c:pt>
                <c:pt idx="9">
                  <c:v>0.79166666666666663</c:v>
                </c:pt>
                <c:pt idx="10">
                  <c:v>0.83333333333333337</c:v>
                </c:pt>
                <c:pt idx="11">
                  <c:v>0.875</c:v>
                </c:pt>
                <c:pt idx="12">
                  <c:v>0.91666666666666663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8</c:v>
                </c:pt>
                <c:pt idx="4">
                  <c:v>5</c:v>
                </c:pt>
                <c:pt idx="5">
                  <c:v>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95-47F3-97E7-9A9D87A3E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4813856"/>
        <c:axId val="1984819840"/>
      </c:lineChart>
      <c:catAx>
        <c:axId val="1984813856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19840"/>
        <c:crosses val="autoZero"/>
        <c:auto val="1"/>
        <c:lblAlgn val="ctr"/>
        <c:lblOffset val="100"/>
        <c:noMultiLvlLbl val="0"/>
      </c:catAx>
      <c:valAx>
        <c:axId val="198481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81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8/17/2017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8/17/2017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8/17/2017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8/17/2017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8/17/2017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8/17/2017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Fruit punch       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2065028"/>
            <a:ext cx="6916336" cy="982972"/>
          </a:xfrm>
        </p:spPr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A brain training game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15" y="1453460"/>
            <a:ext cx="1023457" cy="10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99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7871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Introductions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38885" y="1485900"/>
            <a:ext cx="4480560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>
                <a:latin typeface="OnE DAY" pitchFamily="2" charset="0"/>
              </a:rPr>
              <a:t>Jay Williams</a:t>
            </a:r>
          </a:p>
          <a:p>
            <a:r>
              <a:rPr lang="en-US" dirty="0">
                <a:latin typeface="Inconsolata" panose="020B0609030003000000" pitchFamily="49" charset="0"/>
              </a:rPr>
              <a:t>CEO</a:t>
            </a:r>
          </a:p>
          <a:p>
            <a:r>
              <a:rPr lang="en-US" dirty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node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7991155" y="1312333"/>
            <a:ext cx="3335871" cy="2303505"/>
          </a:xfrm>
        </p:spPr>
        <p:txBody>
          <a:bodyPr/>
          <a:lstStyle/>
          <a:p>
            <a:pPr marL="45720" indent="0">
              <a:buNone/>
            </a:pPr>
            <a:r>
              <a:rPr lang="en-US" dirty="0" err="1">
                <a:latin typeface="OnE DAY" pitchFamily="2" charset="0"/>
              </a:rPr>
              <a:t>Gokul</a:t>
            </a:r>
            <a:r>
              <a:rPr lang="en-US" dirty="0">
                <a:latin typeface="OnE DAY" pitchFamily="2" charset="0"/>
              </a:rPr>
              <a:t> MENON</a:t>
            </a:r>
          </a:p>
          <a:p>
            <a:r>
              <a:rPr lang="en-US" dirty="0">
                <a:latin typeface="Inconsolata" panose="020B0609030003000000" pitchFamily="49" charset="0"/>
              </a:rPr>
              <a:t>Head of Operations</a:t>
            </a:r>
          </a:p>
          <a:p>
            <a:r>
              <a:rPr lang="en-US" dirty="0">
                <a:latin typeface="Inconsolata" panose="020B0609030003000000" pitchFamily="49" charset="0"/>
              </a:rPr>
              <a:t>14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C++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3842488"/>
            <a:ext cx="3335871" cy="2303505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200" dirty="0">
                <a:latin typeface="OnE DAY" pitchFamily="2" charset="0"/>
              </a:rPr>
              <a:t>Rory SHARP</a:t>
            </a:r>
          </a:p>
          <a:p>
            <a:r>
              <a:rPr lang="en-US" dirty="0">
                <a:latin typeface="Inconsolata" panose="020B0609030003000000" pitchFamily="49" charset="0"/>
              </a:rPr>
              <a:t>Alternative Development Manager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209987" y="1312334"/>
            <a:ext cx="3335871" cy="2303505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 err="1">
                <a:latin typeface="OnE DAY" pitchFamily="2" charset="0"/>
              </a:rPr>
              <a:t>Nikash</a:t>
            </a:r>
            <a:r>
              <a:rPr lang="en-US" dirty="0">
                <a:latin typeface="OnE DAY" pitchFamily="2" charset="0"/>
              </a:rPr>
              <a:t> CHEKURI</a:t>
            </a:r>
          </a:p>
          <a:p>
            <a:r>
              <a:rPr lang="en-US" dirty="0">
                <a:latin typeface="Inconsolata" panose="020B0609030003000000" pitchFamily="49" charset="0"/>
              </a:rPr>
              <a:t>COO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code in Python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638885" y="3659995"/>
            <a:ext cx="3335871" cy="266849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 err="1">
                <a:latin typeface="OnE DAY" pitchFamily="2" charset="0"/>
              </a:rPr>
              <a:t>Shaquile</a:t>
            </a:r>
            <a:r>
              <a:rPr lang="en-US" sz="2200" dirty="0">
                <a:latin typeface="OnE DAY" pitchFamily="2" charset="0"/>
              </a:rPr>
              <a:t> </a:t>
            </a:r>
          </a:p>
          <a:p>
            <a:r>
              <a:rPr lang="en-US" dirty="0">
                <a:latin typeface="Inconsolata" panose="020B0609030003000000" pitchFamily="49" charset="0"/>
              </a:rPr>
              <a:t>Quality Assurance Manager</a:t>
            </a:r>
          </a:p>
          <a:p>
            <a:r>
              <a:rPr lang="en-US" dirty="0">
                <a:latin typeface="Inconsolata" panose="020B0609030003000000" pitchFamily="49" charset="0"/>
              </a:rPr>
              <a:t>13 years old</a:t>
            </a:r>
          </a:p>
          <a:p>
            <a:r>
              <a:rPr lang="en-US" dirty="0">
                <a:latin typeface="Inconsolata" panose="020B0609030003000000" pitchFamily="49" charset="0"/>
              </a:rPr>
              <a:t>I like to write HTML</a:t>
            </a:r>
          </a:p>
        </p:txBody>
      </p:sp>
    </p:spTree>
    <p:extLst>
      <p:ext uri="{BB962C8B-B14F-4D97-AF65-F5344CB8AC3E}">
        <p14:creationId xmlns:p14="http://schemas.microsoft.com/office/powerpoint/2010/main" val="8100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>
                <a:latin typeface="ONE DAY" pitchFamily="2" charset="0"/>
              </a:rPr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5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1188720"/>
            <a:ext cx="5147001" cy="2286000"/>
          </a:xfrm>
        </p:spPr>
        <p:txBody>
          <a:bodyPr>
            <a:noAutofit/>
          </a:bodyPr>
          <a:lstStyle/>
          <a:p>
            <a:r>
              <a:rPr lang="en-US" sz="13800" dirty="0">
                <a:latin typeface="OnE DAY" pitchFamily="2" charset="0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About 30 seconds until everything breaks ;)</a:t>
            </a:r>
          </a:p>
        </p:txBody>
      </p:sp>
      <p:sp>
        <p:nvSpPr>
          <p:cNvPr id="6" name="Action Button: Custom 5">
            <a:hlinkClick r:id="rId2" action="ppaction://hlinksldjump" highlightClick="1"/>
          </p:cNvPr>
          <p:cNvSpPr/>
          <p:nvPr/>
        </p:nvSpPr>
        <p:spPr>
          <a:xfrm>
            <a:off x="10544433" y="4786184"/>
            <a:ext cx="1474573" cy="510746"/>
          </a:xfrm>
          <a:prstGeom prst="actionButtonBlank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OnE DAY" pitchFamily="2" charset="0"/>
              </a:rPr>
              <a:t>IT ALL BROKE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6714" y="318230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nE DAY" pitchFamily="2" charset="0"/>
              </a:rPr>
              <a:t>-Jay</a:t>
            </a:r>
          </a:p>
        </p:txBody>
      </p:sp>
    </p:spTree>
    <p:extLst>
      <p:ext uri="{BB962C8B-B14F-4D97-AF65-F5344CB8AC3E}">
        <p14:creationId xmlns:p14="http://schemas.microsoft.com/office/powerpoint/2010/main" val="17720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79" y="1188720"/>
            <a:ext cx="3108960" cy="2286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nE DAY" pitchFamily="2" charset="0"/>
              </a:rPr>
              <a:t>IT ALL BROKE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79" y="3474720"/>
            <a:ext cx="3108960" cy="1371600"/>
          </a:xfrm>
        </p:spPr>
        <p:txBody>
          <a:bodyPr/>
          <a:lstStyle/>
          <a:p>
            <a:r>
              <a:rPr lang="en-US" dirty="0">
                <a:latin typeface="Inconsolata" panose="020B0609030003000000" pitchFamily="49" charset="0"/>
              </a:rPr>
              <a:t>Enjoy these pictures instead</a:t>
            </a:r>
          </a:p>
        </p:txBody>
      </p:sp>
      <p:pic>
        <p:nvPicPr>
          <p:cNvPr id="1028" name="Picture 4" descr="http://rs1322.pbsrc.com/albums/u572/SpamMe06/headbang_zps2ac29901.gif?w=280&amp;h=210&amp;fit=cro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77" y="2199503"/>
            <a:ext cx="1700288" cy="12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3" r="39216" b="39749"/>
          <a:stretch/>
        </p:blipFill>
        <p:spPr>
          <a:xfrm>
            <a:off x="5660096" y="328791"/>
            <a:ext cx="6113816" cy="2869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t="8916" r="37428" b="64905"/>
          <a:stretch/>
        </p:blipFill>
        <p:spPr>
          <a:xfrm>
            <a:off x="6731685" y="3402226"/>
            <a:ext cx="3970638" cy="19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OnE DAY" pitchFamily="2" charset="0"/>
              </a:rPr>
              <a:t>Development Process</a:t>
            </a:r>
            <a:endParaRPr lang="en-US" dirty="0">
              <a:latin typeface="OnE DAY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166" y="2091781"/>
            <a:ext cx="14663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IDEATION</a:t>
            </a:r>
          </a:p>
        </p:txBody>
      </p:sp>
      <p:pic>
        <p:nvPicPr>
          <p:cNvPr id="2050" name="Picture 2" descr="http://icons.iconarchive.com/icons/dtafalonso/android-lollipop/512/Doc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6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.flaticon.com/icons/png/128/234/2346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61" y="2568835"/>
            <a:ext cx="755340" cy="7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46036" y="2091781"/>
            <a:ext cx="19317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DEVELOPMENT</a:t>
            </a:r>
          </a:p>
        </p:txBody>
      </p:sp>
      <p:pic>
        <p:nvPicPr>
          <p:cNvPr id="2054" name="Picture 6" descr="https://s-media-cache-ak0.pinimg.com/originals/3c/d5/67/3cd5679f54dc60811383649f9f6ea37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35" y="2410658"/>
            <a:ext cx="1931773" cy="72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odeblog.files.wordpress.com/2011/07/nodej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44" y="2946505"/>
            <a:ext cx="1619754" cy="5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docs.poppy-project.org/en/img/logo/pyth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45" y="3519163"/>
            <a:ext cx="1684952" cy="72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  <a:endCxn id="14" idx="1"/>
          </p:cNvCxnSpPr>
          <p:nvPr/>
        </p:nvCxnSpPr>
        <p:spPr>
          <a:xfrm>
            <a:off x="2199501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4825" y="2096356"/>
            <a:ext cx="14271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Inconsolata" panose="020B0609030003000000" pitchFamily="49" charset="0"/>
              </a:rPr>
              <a:t>TESTING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98290" y="2330308"/>
            <a:ext cx="2546535" cy="0"/>
          </a:xfrm>
          <a:prstGeom prst="straightConnector1">
            <a:avLst/>
          </a:prstGeom>
          <a:ln w="28575">
            <a:solidFill>
              <a:srgbClr val="8CC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0" y="121346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OnE DAY" pitchFamily="2" charset="0"/>
              </a:rPr>
              <a:t>NIKASH</a:t>
            </a:r>
          </a:p>
        </p:txBody>
      </p:sp>
      <p:pic>
        <p:nvPicPr>
          <p:cNvPr id="2062" name="Picture 14" descr="person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0" y="2568835"/>
            <a:ext cx="1277379" cy="12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dn.sstatic.net/Sites/stackoverflow/img/apple-touch-icon@2.png?v=73d79a89bd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6" t="18484" r="23723" b="17436"/>
          <a:stretch/>
        </p:blipFill>
        <p:spPr bwMode="auto">
          <a:xfrm>
            <a:off x="4869445" y="4257189"/>
            <a:ext cx="428367" cy="48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discuss.atom.io/uploads/github_atom/487/cda7a1c2ac02fd3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53" y="4381802"/>
            <a:ext cx="1102245" cy="2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4400" dirty="0">
                <a:latin typeface="ONE DAY" pitchFamily="2" charset="0"/>
              </a:rPr>
              <a:t>AMBITIONS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9920" y="2671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Engaging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27836" y="267174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Educational</a:t>
            </a:r>
          </a:p>
        </p:txBody>
      </p:sp>
      <p:pic>
        <p:nvPicPr>
          <p:cNvPr id="1028" name="Picture 4" descr="http://www.bbc.co.uk/showsandtours/resources/tickets/static/blue_room_log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4" b="40740"/>
          <a:stretch/>
        </p:blipFill>
        <p:spPr bwMode="auto">
          <a:xfrm>
            <a:off x="3242890" y="3288154"/>
            <a:ext cx="5695950" cy="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STATISICS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680812561"/>
              </p:ext>
            </p:extLst>
          </p:nvPr>
        </p:nvGraphicFramePr>
        <p:xfrm>
          <a:off x="2241550" y="1210732"/>
          <a:ext cx="7708901" cy="513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925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nE DAY" pitchFamily="2" charset="0"/>
              </a:rPr>
              <a:t>STATISICS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4300" y="21971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Inconsolata" panose="020B0609030003000000" pitchFamily="49" charset="0"/>
              </a:rPr>
              <a:t>Lines of code, as of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953" y="2566432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OnE DAY" pitchFamily="2" charset="0"/>
              </a:rPr>
              <a:t>v1.0.0</a:t>
            </a:r>
            <a:r>
              <a:rPr lang="en-GB" sz="2000" dirty="0">
                <a:latin typeface="Inconsolata" panose="020B0609030003000000" pitchFamily="49" charset="0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77290" y="973687"/>
            <a:ext cx="524694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dirty="0">
                <a:latin typeface="OnE DAY" pitchFamily="2" charset="0"/>
              </a:rPr>
              <a:t>367</a:t>
            </a:r>
          </a:p>
        </p:txBody>
      </p:sp>
    </p:spTree>
    <p:extLst>
      <p:ext uri="{BB962C8B-B14F-4D97-AF65-F5344CB8AC3E}">
        <p14:creationId xmlns:p14="http://schemas.microsoft.com/office/powerpoint/2010/main" val="4347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82.potx" id="{C7E6B991-3A23-437A-8D29-ED281D521976}" vid="{F26B006C-EE13-4475-892D-508C9086ECB4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 to elementary school presentation (widescreen)</Template>
  <TotalTime>495</TotalTime>
  <Words>122</Words>
  <Application>Microsoft Office PowerPoint</Application>
  <PresentationFormat>Widescreen</PresentationFormat>
  <Paragraphs>46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</vt:lpstr>
      <vt:lpstr>Inconsolata</vt:lpstr>
      <vt:lpstr>ONE DAY</vt:lpstr>
      <vt:lpstr>ONE DAY</vt:lpstr>
      <vt:lpstr>Back to School 16x9</vt:lpstr>
      <vt:lpstr>Fruit punch       !</vt:lpstr>
      <vt:lpstr>Introductions</vt:lpstr>
      <vt:lpstr>Why?</vt:lpstr>
      <vt:lpstr>Demo</vt:lpstr>
      <vt:lpstr>IT ALL BROKE</vt:lpstr>
      <vt:lpstr>Development Process</vt:lpstr>
      <vt:lpstr>AMBITIONS</vt:lpstr>
      <vt:lpstr>STATISICS</vt:lpstr>
      <vt:lpstr>STATISICS</vt:lpstr>
      <vt:lpstr>Questions?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punch       !</dc:title>
  <dc:creator>Windows User</dc:creator>
  <cp:lastModifiedBy>Nikash Chekuri</cp:lastModifiedBy>
  <cp:revision>21</cp:revision>
  <dcterms:created xsi:type="dcterms:W3CDTF">2017-08-16T13:05:10Z</dcterms:created>
  <dcterms:modified xsi:type="dcterms:W3CDTF">2017-08-17T12:14:05Z</dcterms:modified>
</cp:coreProperties>
</file>